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587FA0-EA8A-4AF4-81AD-A4B2470D64BB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9D87FD-E462-454E-93CF-1D614757B217}">
      <dgm:prSet phldrT="[Text]"/>
      <dgm:spPr/>
      <dgm:t>
        <a:bodyPr/>
        <a:lstStyle/>
        <a:p>
          <a:pPr algn="ctr"/>
          <a:r>
            <a:rPr lang="ka-GE" b="1" dirty="0" smtClean="0"/>
            <a:t>პრემიები</a:t>
          </a:r>
          <a:r>
            <a:rPr lang="en-US" b="1" dirty="0" smtClean="0"/>
            <a:t>/</a:t>
          </a:r>
          <a:r>
            <a:rPr lang="ka-GE" b="1" dirty="0" smtClean="0"/>
            <a:t>სახელფასო ფონდი</a:t>
          </a:r>
          <a:endParaRPr lang="en-US" dirty="0"/>
        </a:p>
      </dgm:t>
    </dgm:pt>
    <dgm:pt modelId="{D5DF1549-4299-48CC-8196-403B58F9F0C5}" type="parTrans" cxnId="{CF89C653-B0A6-413B-81C4-A2EE0D6E251E}">
      <dgm:prSet/>
      <dgm:spPr/>
      <dgm:t>
        <a:bodyPr/>
        <a:lstStyle/>
        <a:p>
          <a:endParaRPr lang="en-US"/>
        </a:p>
      </dgm:t>
    </dgm:pt>
    <dgm:pt modelId="{B66B934E-71CA-4236-AC7B-8162484DDE20}" type="sibTrans" cxnId="{CF89C653-B0A6-413B-81C4-A2EE0D6E251E}">
      <dgm:prSet/>
      <dgm:spPr/>
      <dgm:t>
        <a:bodyPr/>
        <a:lstStyle/>
        <a:p>
          <a:endParaRPr lang="en-US"/>
        </a:p>
      </dgm:t>
    </dgm:pt>
    <dgm:pt modelId="{E995D448-B3E7-4BBB-BF1C-9A69767BF54E}">
      <dgm:prSet phldrT="[Text]"/>
      <dgm:spPr/>
      <dgm:t>
        <a:bodyPr/>
        <a:lstStyle/>
        <a:p>
          <a:pPr algn="ctr"/>
          <a:r>
            <a:rPr lang="ka-GE" b="1" dirty="0" smtClean="0"/>
            <a:t>საშტატო ერთეულები</a:t>
          </a:r>
          <a:endParaRPr lang="en-US" dirty="0"/>
        </a:p>
      </dgm:t>
    </dgm:pt>
    <dgm:pt modelId="{541F03E4-F91D-45F4-A74D-202256E48D86}" type="parTrans" cxnId="{F87901BE-7085-4544-A6BF-DA869A4C7727}">
      <dgm:prSet/>
      <dgm:spPr/>
      <dgm:t>
        <a:bodyPr/>
        <a:lstStyle/>
        <a:p>
          <a:endParaRPr lang="en-US"/>
        </a:p>
      </dgm:t>
    </dgm:pt>
    <dgm:pt modelId="{82B56843-091F-4203-8424-C9D288E7EBD4}" type="sibTrans" cxnId="{F87901BE-7085-4544-A6BF-DA869A4C7727}">
      <dgm:prSet/>
      <dgm:spPr/>
      <dgm:t>
        <a:bodyPr/>
        <a:lstStyle/>
        <a:p>
          <a:endParaRPr lang="en-US"/>
        </a:p>
      </dgm:t>
    </dgm:pt>
    <dgm:pt modelId="{24E4FFB9-D1D4-4F2B-9465-2EB39D716FF8}">
      <dgm:prSet phldrT="[Text]"/>
      <dgm:spPr/>
      <dgm:t>
        <a:bodyPr/>
        <a:lstStyle/>
        <a:p>
          <a:pPr algn="ctr"/>
          <a:r>
            <a:rPr lang="ka-GE" b="1" dirty="0" smtClean="0"/>
            <a:t>ავტოპარკის ხარჯები</a:t>
          </a:r>
          <a:endParaRPr lang="en-US" dirty="0"/>
        </a:p>
      </dgm:t>
    </dgm:pt>
    <dgm:pt modelId="{A0F3E582-CEEF-4AD1-BAD6-5D1B5E6D02DD}" type="parTrans" cxnId="{26685F32-E477-4A8F-A841-61AFBCB352E0}">
      <dgm:prSet/>
      <dgm:spPr/>
      <dgm:t>
        <a:bodyPr/>
        <a:lstStyle/>
        <a:p>
          <a:endParaRPr lang="en-US"/>
        </a:p>
      </dgm:t>
    </dgm:pt>
    <dgm:pt modelId="{AB7400A7-5687-4A3A-A300-822D80DA72AB}" type="sibTrans" cxnId="{26685F32-E477-4A8F-A841-61AFBCB352E0}">
      <dgm:prSet/>
      <dgm:spPr/>
      <dgm:t>
        <a:bodyPr/>
        <a:lstStyle/>
        <a:p>
          <a:endParaRPr lang="en-US"/>
        </a:p>
      </dgm:t>
    </dgm:pt>
    <dgm:pt modelId="{54CAD80A-35F3-4921-897D-FCB7B5166F3B}">
      <dgm:prSet phldrT="[Text]"/>
      <dgm:spPr/>
      <dgm:t>
        <a:bodyPr/>
        <a:lstStyle/>
        <a:p>
          <a:pPr algn="ctr"/>
          <a:r>
            <a:rPr lang="ka-GE" b="1" dirty="0" smtClean="0"/>
            <a:t>სახელმწიფო და</a:t>
          </a:r>
          <a:r>
            <a:rPr lang="en-US" b="1" dirty="0" smtClean="0"/>
            <a:t> </a:t>
          </a:r>
          <a:r>
            <a:rPr lang="ka-GE" b="1" dirty="0" smtClean="0"/>
            <a:t>მუნიციპალური პროგრამები</a:t>
          </a:r>
          <a:endParaRPr lang="en-US" dirty="0"/>
        </a:p>
      </dgm:t>
    </dgm:pt>
    <dgm:pt modelId="{FC05F8AA-FBA5-4B14-B1B6-106988F7440F}" type="parTrans" cxnId="{74D4FA69-3650-422A-B7FD-61F2430ECB56}">
      <dgm:prSet/>
      <dgm:spPr/>
      <dgm:t>
        <a:bodyPr/>
        <a:lstStyle/>
        <a:p>
          <a:endParaRPr lang="en-US"/>
        </a:p>
      </dgm:t>
    </dgm:pt>
    <dgm:pt modelId="{6BD5532E-F75A-4C5F-956E-059C9A3EA05D}" type="sibTrans" cxnId="{74D4FA69-3650-422A-B7FD-61F2430ECB56}">
      <dgm:prSet/>
      <dgm:spPr/>
      <dgm:t>
        <a:bodyPr/>
        <a:lstStyle/>
        <a:p>
          <a:endParaRPr lang="en-US"/>
        </a:p>
      </dgm:t>
    </dgm:pt>
    <dgm:pt modelId="{F4C98F92-3846-4C82-A151-719F89AB3234}">
      <dgm:prSet phldrT="[Text]"/>
      <dgm:spPr/>
      <dgm:t>
        <a:bodyPr/>
        <a:lstStyle/>
        <a:p>
          <a:pPr algn="ctr"/>
          <a:r>
            <a:rPr lang="ka-GE" b="1" dirty="0" smtClean="0"/>
            <a:t>ღონისძიებებზე  დახარჯული თანხები</a:t>
          </a:r>
          <a:endParaRPr lang="en-US" dirty="0"/>
        </a:p>
      </dgm:t>
    </dgm:pt>
    <dgm:pt modelId="{AD3E6A32-28DB-4037-88D5-A479B0573ABA}" type="parTrans" cxnId="{2FF5EBE9-BF1B-4DDA-B039-E1280F5DA869}">
      <dgm:prSet/>
      <dgm:spPr/>
      <dgm:t>
        <a:bodyPr/>
        <a:lstStyle/>
        <a:p>
          <a:endParaRPr lang="en-US"/>
        </a:p>
      </dgm:t>
    </dgm:pt>
    <dgm:pt modelId="{8E19383B-AD1E-44B3-9837-86BB8011E3C6}" type="sibTrans" cxnId="{2FF5EBE9-BF1B-4DDA-B039-E1280F5DA869}">
      <dgm:prSet/>
      <dgm:spPr/>
      <dgm:t>
        <a:bodyPr/>
        <a:lstStyle/>
        <a:p>
          <a:endParaRPr lang="en-US"/>
        </a:p>
      </dgm:t>
    </dgm:pt>
    <dgm:pt modelId="{03906F85-869D-491D-95E9-722A577B980D}">
      <dgm:prSet phldrT="[Text]"/>
      <dgm:spPr/>
      <dgm:t>
        <a:bodyPr/>
        <a:lstStyle/>
        <a:p>
          <a:pPr algn="ctr"/>
          <a:r>
            <a:rPr lang="ka-GE" b="1" dirty="0" smtClean="0"/>
            <a:t>ტენდერები და სახელმწიფო</a:t>
          </a:r>
          <a:r>
            <a:rPr lang="en-US" b="1" dirty="0" smtClean="0"/>
            <a:t> </a:t>
          </a:r>
          <a:r>
            <a:rPr lang="ka-GE" b="1" dirty="0" smtClean="0"/>
            <a:t>შესყიდვები</a:t>
          </a:r>
          <a:endParaRPr lang="en-US" dirty="0"/>
        </a:p>
      </dgm:t>
    </dgm:pt>
    <dgm:pt modelId="{7F88C008-CFA7-4BCB-AC8B-809BA41BE291}" type="parTrans" cxnId="{34F652D2-0651-4F04-A2C0-91B8BB6F7514}">
      <dgm:prSet/>
      <dgm:spPr/>
      <dgm:t>
        <a:bodyPr/>
        <a:lstStyle/>
        <a:p>
          <a:endParaRPr lang="en-US"/>
        </a:p>
      </dgm:t>
    </dgm:pt>
    <dgm:pt modelId="{65D2E725-6782-46B7-98F5-AFB65EDECA7D}" type="sibTrans" cxnId="{34F652D2-0651-4F04-A2C0-91B8BB6F7514}">
      <dgm:prSet/>
      <dgm:spPr/>
      <dgm:t>
        <a:bodyPr/>
        <a:lstStyle/>
        <a:p>
          <a:endParaRPr lang="en-US"/>
        </a:p>
      </dgm:t>
    </dgm:pt>
    <dgm:pt modelId="{537AFEC7-8784-4E53-BC88-48CB6A3C614E}">
      <dgm:prSet phldrT="[Text]"/>
      <dgm:spPr/>
      <dgm:t>
        <a:bodyPr/>
        <a:lstStyle/>
        <a:p>
          <a:pPr algn="ctr"/>
          <a:r>
            <a:rPr lang="ka-GE" b="1" dirty="0" smtClean="0"/>
            <a:t>საჯარო ინფორმაციის გაცემის სტატისტიკა</a:t>
          </a:r>
          <a:endParaRPr lang="en-US" dirty="0"/>
        </a:p>
      </dgm:t>
    </dgm:pt>
    <dgm:pt modelId="{764AFB86-88E4-4EB8-ABC1-16F8F3D5F1F4}" type="parTrans" cxnId="{9735894A-4F35-41CE-9EE8-BBC11B574FDD}">
      <dgm:prSet/>
      <dgm:spPr/>
      <dgm:t>
        <a:bodyPr/>
        <a:lstStyle/>
        <a:p>
          <a:endParaRPr lang="en-US"/>
        </a:p>
      </dgm:t>
    </dgm:pt>
    <dgm:pt modelId="{2820FB5F-6D95-4BE9-BC8B-7FF514FB1366}" type="sibTrans" cxnId="{9735894A-4F35-41CE-9EE8-BBC11B574FDD}">
      <dgm:prSet/>
      <dgm:spPr/>
      <dgm:t>
        <a:bodyPr/>
        <a:lstStyle/>
        <a:p>
          <a:endParaRPr lang="en-US"/>
        </a:p>
      </dgm:t>
    </dgm:pt>
    <dgm:pt modelId="{DF94B768-89AA-4893-9465-319706C0B638}">
      <dgm:prSet phldrT="[Text]"/>
      <dgm:spPr/>
      <dgm:t>
        <a:bodyPr/>
        <a:lstStyle/>
        <a:p>
          <a:pPr algn="ctr"/>
          <a:r>
            <a:rPr lang="ka-GE" b="1" dirty="0" smtClean="0"/>
            <a:t>საჯარო დაწესებულებების ბიუჯეტი</a:t>
          </a:r>
          <a:endParaRPr lang="en-US" dirty="0"/>
        </a:p>
      </dgm:t>
    </dgm:pt>
    <dgm:pt modelId="{BE070559-842F-4ADF-AB08-20C961D1069C}" type="parTrans" cxnId="{7D935872-F3EE-4009-8176-CA28CF3AE825}">
      <dgm:prSet/>
      <dgm:spPr/>
      <dgm:t>
        <a:bodyPr/>
        <a:lstStyle/>
        <a:p>
          <a:endParaRPr lang="ru-RU"/>
        </a:p>
      </dgm:t>
    </dgm:pt>
    <dgm:pt modelId="{FB76536C-70FB-4B9A-AC09-CABAB95492CE}" type="sibTrans" cxnId="{7D935872-F3EE-4009-8176-CA28CF3AE825}">
      <dgm:prSet/>
      <dgm:spPr/>
      <dgm:t>
        <a:bodyPr/>
        <a:lstStyle/>
        <a:p>
          <a:endParaRPr lang="ru-RU"/>
        </a:p>
      </dgm:t>
    </dgm:pt>
    <dgm:pt modelId="{0FFF2FA3-5D01-4259-97BA-7E128BF884FF}" type="pres">
      <dgm:prSet presAssocID="{6E587FA0-EA8A-4AF4-81AD-A4B2470D64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ECE129-5BA1-40F0-A917-F81399A9C36E}" type="pres">
      <dgm:prSet presAssocID="{A29D87FD-E462-454E-93CF-1D614757B217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9F2125-0AD8-4846-9ECA-5ACB81E03259}" type="pres">
      <dgm:prSet presAssocID="{B66B934E-71CA-4236-AC7B-8162484DDE20}" presName="spacer" presStyleCnt="0"/>
      <dgm:spPr/>
    </dgm:pt>
    <dgm:pt modelId="{ED094A98-16AD-44A8-AF05-A55B68F5AC7D}" type="pres">
      <dgm:prSet presAssocID="{E995D448-B3E7-4BBB-BF1C-9A69767BF54E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286547-FF18-4D3A-A132-940F1650563C}" type="pres">
      <dgm:prSet presAssocID="{82B56843-091F-4203-8424-C9D288E7EBD4}" presName="spacer" presStyleCnt="0"/>
      <dgm:spPr/>
    </dgm:pt>
    <dgm:pt modelId="{F1DD67E2-B0C6-4C67-9B2B-00E51D49E1F1}" type="pres">
      <dgm:prSet presAssocID="{24E4FFB9-D1D4-4F2B-9465-2EB39D716FF8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A34370-8F07-4B78-8C59-3AAD57B5B20B}" type="pres">
      <dgm:prSet presAssocID="{AB7400A7-5687-4A3A-A300-822D80DA72AB}" presName="spacer" presStyleCnt="0"/>
      <dgm:spPr/>
    </dgm:pt>
    <dgm:pt modelId="{3C67800C-446C-47E6-85BC-9839926AD008}" type="pres">
      <dgm:prSet presAssocID="{54CAD80A-35F3-4921-897D-FCB7B5166F3B}" presName="parentText" presStyleLbl="node1" presStyleIdx="3" presStyleCnt="8" custLinFactNeighborX="-129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CE1FD-A92B-406E-9182-18787DD79943}" type="pres">
      <dgm:prSet presAssocID="{6BD5532E-F75A-4C5F-956E-059C9A3EA05D}" presName="spacer" presStyleCnt="0"/>
      <dgm:spPr/>
    </dgm:pt>
    <dgm:pt modelId="{A353EC0F-04B9-42E4-ABF5-5CFDE1225EC7}" type="pres">
      <dgm:prSet presAssocID="{F4C98F92-3846-4C82-A151-719F89AB3234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30F8AB-8649-4A2E-8459-5918568C630D}" type="pres">
      <dgm:prSet presAssocID="{8E19383B-AD1E-44B3-9837-86BB8011E3C6}" presName="spacer" presStyleCnt="0"/>
      <dgm:spPr/>
    </dgm:pt>
    <dgm:pt modelId="{54E7FD0D-F672-4404-B41F-2383719A3CC6}" type="pres">
      <dgm:prSet presAssocID="{03906F85-869D-491D-95E9-722A577B980D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7DCD99-87C2-4188-B6E0-CF672328B9C4}" type="pres">
      <dgm:prSet presAssocID="{65D2E725-6782-46B7-98F5-AFB65EDECA7D}" presName="spacer" presStyleCnt="0"/>
      <dgm:spPr/>
    </dgm:pt>
    <dgm:pt modelId="{E0BBEF10-DDBE-4F09-AC40-A964C6131DAC}" type="pres">
      <dgm:prSet presAssocID="{DF94B768-89AA-4893-9465-319706C0B638}" presName="parentText" presStyleLbl="node1" presStyleIdx="6" presStyleCnt="8" custLinFactNeighborX="12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6A8A4-1585-48A3-AABC-F63D71C27F65}" type="pres">
      <dgm:prSet presAssocID="{FB76536C-70FB-4B9A-AC09-CABAB95492CE}" presName="spacer" presStyleCnt="0"/>
      <dgm:spPr/>
    </dgm:pt>
    <dgm:pt modelId="{E998E650-0F7F-493E-B561-344A8A58A444}" type="pres">
      <dgm:prSet presAssocID="{537AFEC7-8784-4E53-BC88-48CB6A3C614E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AA72F6-52DF-4F49-9E90-3472960964E6}" type="presOf" srcId="{DF94B768-89AA-4893-9465-319706C0B638}" destId="{E0BBEF10-DDBE-4F09-AC40-A964C6131DAC}" srcOrd="0" destOrd="0" presId="urn:microsoft.com/office/officeart/2005/8/layout/vList2"/>
    <dgm:cxn modelId="{6404AACC-336D-46E7-98D5-A90AF8E18C40}" type="presOf" srcId="{6E587FA0-EA8A-4AF4-81AD-A4B2470D64BB}" destId="{0FFF2FA3-5D01-4259-97BA-7E128BF884FF}" srcOrd="0" destOrd="0" presId="urn:microsoft.com/office/officeart/2005/8/layout/vList2"/>
    <dgm:cxn modelId="{CF89C653-B0A6-413B-81C4-A2EE0D6E251E}" srcId="{6E587FA0-EA8A-4AF4-81AD-A4B2470D64BB}" destId="{A29D87FD-E462-454E-93CF-1D614757B217}" srcOrd="0" destOrd="0" parTransId="{D5DF1549-4299-48CC-8196-403B58F9F0C5}" sibTransId="{B66B934E-71CA-4236-AC7B-8162484DDE20}"/>
    <dgm:cxn modelId="{CDFAD09A-A012-4F73-81FD-05C2A58033F7}" type="presOf" srcId="{54CAD80A-35F3-4921-897D-FCB7B5166F3B}" destId="{3C67800C-446C-47E6-85BC-9839926AD008}" srcOrd="0" destOrd="0" presId="urn:microsoft.com/office/officeart/2005/8/layout/vList2"/>
    <dgm:cxn modelId="{AA402738-5776-43A0-A272-050DECB00B5F}" type="presOf" srcId="{537AFEC7-8784-4E53-BC88-48CB6A3C614E}" destId="{E998E650-0F7F-493E-B561-344A8A58A444}" srcOrd="0" destOrd="0" presId="urn:microsoft.com/office/officeart/2005/8/layout/vList2"/>
    <dgm:cxn modelId="{9735894A-4F35-41CE-9EE8-BBC11B574FDD}" srcId="{6E587FA0-EA8A-4AF4-81AD-A4B2470D64BB}" destId="{537AFEC7-8784-4E53-BC88-48CB6A3C614E}" srcOrd="7" destOrd="0" parTransId="{764AFB86-88E4-4EB8-ABC1-16F8F3D5F1F4}" sibTransId="{2820FB5F-6D95-4BE9-BC8B-7FF514FB1366}"/>
    <dgm:cxn modelId="{34F652D2-0651-4F04-A2C0-91B8BB6F7514}" srcId="{6E587FA0-EA8A-4AF4-81AD-A4B2470D64BB}" destId="{03906F85-869D-491D-95E9-722A577B980D}" srcOrd="5" destOrd="0" parTransId="{7F88C008-CFA7-4BCB-AC8B-809BA41BE291}" sibTransId="{65D2E725-6782-46B7-98F5-AFB65EDECA7D}"/>
    <dgm:cxn modelId="{72BFAA6D-B836-4D62-ADE9-136BEBCB17EC}" type="presOf" srcId="{03906F85-869D-491D-95E9-722A577B980D}" destId="{54E7FD0D-F672-4404-B41F-2383719A3CC6}" srcOrd="0" destOrd="0" presId="urn:microsoft.com/office/officeart/2005/8/layout/vList2"/>
    <dgm:cxn modelId="{534A752B-74EF-447B-AF1D-ECF57158CF80}" type="presOf" srcId="{E995D448-B3E7-4BBB-BF1C-9A69767BF54E}" destId="{ED094A98-16AD-44A8-AF05-A55B68F5AC7D}" srcOrd="0" destOrd="0" presId="urn:microsoft.com/office/officeart/2005/8/layout/vList2"/>
    <dgm:cxn modelId="{38175576-6220-4695-9CF1-33B716748BE2}" type="presOf" srcId="{24E4FFB9-D1D4-4F2B-9465-2EB39D716FF8}" destId="{F1DD67E2-B0C6-4C67-9B2B-00E51D49E1F1}" srcOrd="0" destOrd="0" presId="urn:microsoft.com/office/officeart/2005/8/layout/vList2"/>
    <dgm:cxn modelId="{7D935872-F3EE-4009-8176-CA28CF3AE825}" srcId="{6E587FA0-EA8A-4AF4-81AD-A4B2470D64BB}" destId="{DF94B768-89AA-4893-9465-319706C0B638}" srcOrd="6" destOrd="0" parTransId="{BE070559-842F-4ADF-AB08-20C961D1069C}" sibTransId="{FB76536C-70FB-4B9A-AC09-CABAB95492CE}"/>
    <dgm:cxn modelId="{D9532A37-831F-4504-B3BE-2A3009D90BDC}" type="presOf" srcId="{F4C98F92-3846-4C82-A151-719F89AB3234}" destId="{A353EC0F-04B9-42E4-ABF5-5CFDE1225EC7}" srcOrd="0" destOrd="0" presId="urn:microsoft.com/office/officeart/2005/8/layout/vList2"/>
    <dgm:cxn modelId="{372A750E-B92D-4E4C-9E0A-120731A98D61}" type="presOf" srcId="{A29D87FD-E462-454E-93CF-1D614757B217}" destId="{EEECE129-5BA1-40F0-A917-F81399A9C36E}" srcOrd="0" destOrd="0" presId="urn:microsoft.com/office/officeart/2005/8/layout/vList2"/>
    <dgm:cxn modelId="{F87901BE-7085-4544-A6BF-DA869A4C7727}" srcId="{6E587FA0-EA8A-4AF4-81AD-A4B2470D64BB}" destId="{E995D448-B3E7-4BBB-BF1C-9A69767BF54E}" srcOrd="1" destOrd="0" parTransId="{541F03E4-F91D-45F4-A74D-202256E48D86}" sibTransId="{82B56843-091F-4203-8424-C9D288E7EBD4}"/>
    <dgm:cxn modelId="{74D4FA69-3650-422A-B7FD-61F2430ECB56}" srcId="{6E587FA0-EA8A-4AF4-81AD-A4B2470D64BB}" destId="{54CAD80A-35F3-4921-897D-FCB7B5166F3B}" srcOrd="3" destOrd="0" parTransId="{FC05F8AA-FBA5-4B14-B1B6-106988F7440F}" sibTransId="{6BD5532E-F75A-4C5F-956E-059C9A3EA05D}"/>
    <dgm:cxn modelId="{26685F32-E477-4A8F-A841-61AFBCB352E0}" srcId="{6E587FA0-EA8A-4AF4-81AD-A4B2470D64BB}" destId="{24E4FFB9-D1D4-4F2B-9465-2EB39D716FF8}" srcOrd="2" destOrd="0" parTransId="{A0F3E582-CEEF-4AD1-BAD6-5D1B5E6D02DD}" sibTransId="{AB7400A7-5687-4A3A-A300-822D80DA72AB}"/>
    <dgm:cxn modelId="{2FF5EBE9-BF1B-4DDA-B039-E1280F5DA869}" srcId="{6E587FA0-EA8A-4AF4-81AD-A4B2470D64BB}" destId="{F4C98F92-3846-4C82-A151-719F89AB3234}" srcOrd="4" destOrd="0" parTransId="{AD3E6A32-28DB-4037-88D5-A479B0573ABA}" sibTransId="{8E19383B-AD1E-44B3-9837-86BB8011E3C6}"/>
    <dgm:cxn modelId="{34420A4C-F784-47C9-9252-0D01080886BE}" type="presParOf" srcId="{0FFF2FA3-5D01-4259-97BA-7E128BF884FF}" destId="{EEECE129-5BA1-40F0-A917-F81399A9C36E}" srcOrd="0" destOrd="0" presId="urn:microsoft.com/office/officeart/2005/8/layout/vList2"/>
    <dgm:cxn modelId="{C8B4620E-B850-4397-BC46-BFC295E6D698}" type="presParOf" srcId="{0FFF2FA3-5D01-4259-97BA-7E128BF884FF}" destId="{FC9F2125-0AD8-4846-9ECA-5ACB81E03259}" srcOrd="1" destOrd="0" presId="urn:microsoft.com/office/officeart/2005/8/layout/vList2"/>
    <dgm:cxn modelId="{2C665845-7400-460E-AB71-FE5A2778CB8C}" type="presParOf" srcId="{0FFF2FA3-5D01-4259-97BA-7E128BF884FF}" destId="{ED094A98-16AD-44A8-AF05-A55B68F5AC7D}" srcOrd="2" destOrd="0" presId="urn:microsoft.com/office/officeart/2005/8/layout/vList2"/>
    <dgm:cxn modelId="{8FF3ED4A-2844-455B-ADBA-B112D4559361}" type="presParOf" srcId="{0FFF2FA3-5D01-4259-97BA-7E128BF884FF}" destId="{B0286547-FF18-4D3A-A132-940F1650563C}" srcOrd="3" destOrd="0" presId="urn:microsoft.com/office/officeart/2005/8/layout/vList2"/>
    <dgm:cxn modelId="{54F2B7AE-33ED-48D3-B17C-EF8D07960513}" type="presParOf" srcId="{0FFF2FA3-5D01-4259-97BA-7E128BF884FF}" destId="{F1DD67E2-B0C6-4C67-9B2B-00E51D49E1F1}" srcOrd="4" destOrd="0" presId="urn:microsoft.com/office/officeart/2005/8/layout/vList2"/>
    <dgm:cxn modelId="{F710A323-E966-4664-AF1F-0DE234AC5E02}" type="presParOf" srcId="{0FFF2FA3-5D01-4259-97BA-7E128BF884FF}" destId="{13A34370-8F07-4B78-8C59-3AAD57B5B20B}" srcOrd="5" destOrd="0" presId="urn:microsoft.com/office/officeart/2005/8/layout/vList2"/>
    <dgm:cxn modelId="{F6E8FA83-6A65-4AEB-B4FD-DD86DF42FD2A}" type="presParOf" srcId="{0FFF2FA3-5D01-4259-97BA-7E128BF884FF}" destId="{3C67800C-446C-47E6-85BC-9839926AD008}" srcOrd="6" destOrd="0" presId="urn:microsoft.com/office/officeart/2005/8/layout/vList2"/>
    <dgm:cxn modelId="{E2CF8C99-FAF8-4B06-9919-3E242CD5621C}" type="presParOf" srcId="{0FFF2FA3-5D01-4259-97BA-7E128BF884FF}" destId="{A4CCE1FD-A92B-406E-9182-18787DD79943}" srcOrd="7" destOrd="0" presId="urn:microsoft.com/office/officeart/2005/8/layout/vList2"/>
    <dgm:cxn modelId="{320E02DF-7765-45BC-96B5-A420DD2229FB}" type="presParOf" srcId="{0FFF2FA3-5D01-4259-97BA-7E128BF884FF}" destId="{A353EC0F-04B9-42E4-ABF5-5CFDE1225EC7}" srcOrd="8" destOrd="0" presId="urn:microsoft.com/office/officeart/2005/8/layout/vList2"/>
    <dgm:cxn modelId="{728EDDFA-2475-4C4A-994B-DF815B3787FB}" type="presParOf" srcId="{0FFF2FA3-5D01-4259-97BA-7E128BF884FF}" destId="{E230F8AB-8649-4A2E-8459-5918568C630D}" srcOrd="9" destOrd="0" presId="urn:microsoft.com/office/officeart/2005/8/layout/vList2"/>
    <dgm:cxn modelId="{FEEF8979-BBFC-4226-B1A6-CE916C81C405}" type="presParOf" srcId="{0FFF2FA3-5D01-4259-97BA-7E128BF884FF}" destId="{54E7FD0D-F672-4404-B41F-2383719A3CC6}" srcOrd="10" destOrd="0" presId="urn:microsoft.com/office/officeart/2005/8/layout/vList2"/>
    <dgm:cxn modelId="{3352909C-DB01-4C84-9FCF-019357FA8A90}" type="presParOf" srcId="{0FFF2FA3-5D01-4259-97BA-7E128BF884FF}" destId="{CB7DCD99-87C2-4188-B6E0-CF672328B9C4}" srcOrd="11" destOrd="0" presId="urn:microsoft.com/office/officeart/2005/8/layout/vList2"/>
    <dgm:cxn modelId="{981C1711-B36B-4937-883F-8AA00C55B0D0}" type="presParOf" srcId="{0FFF2FA3-5D01-4259-97BA-7E128BF884FF}" destId="{E0BBEF10-DDBE-4F09-AC40-A964C6131DAC}" srcOrd="12" destOrd="0" presId="urn:microsoft.com/office/officeart/2005/8/layout/vList2"/>
    <dgm:cxn modelId="{9F8A4375-F4A7-4711-A742-FAF641CF05A2}" type="presParOf" srcId="{0FFF2FA3-5D01-4259-97BA-7E128BF884FF}" destId="{F396A8A4-1585-48A3-AABC-F63D71C27F65}" srcOrd="13" destOrd="0" presId="urn:microsoft.com/office/officeart/2005/8/layout/vList2"/>
    <dgm:cxn modelId="{B2A63B0E-DFCC-4838-A85C-667F44D75045}" type="presParOf" srcId="{0FFF2FA3-5D01-4259-97BA-7E128BF884FF}" destId="{E998E650-0F7F-493E-B561-344A8A58A444}" srcOrd="1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223364-6255-4373-8ADF-A65F2140905E}" type="datetimeFigureOut">
              <a:rPr lang="ru-RU" smtClean="0"/>
              <a:pPr/>
              <a:t>01.10.2010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CDBE05-E063-41B2-8EA8-FEE4A2835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23364-6255-4373-8ADF-A65F2140905E}" type="datetimeFigureOut">
              <a:rPr lang="ru-RU" smtClean="0"/>
              <a:pPr/>
              <a:t>01.10.2010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DBE05-E063-41B2-8EA8-FEE4A2835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23364-6255-4373-8ADF-A65F2140905E}" type="datetimeFigureOut">
              <a:rPr lang="ru-RU" smtClean="0"/>
              <a:pPr/>
              <a:t>01.10.2010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DBE05-E063-41B2-8EA8-FEE4A2835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23364-6255-4373-8ADF-A65F2140905E}" type="datetimeFigureOut">
              <a:rPr lang="ru-RU" smtClean="0"/>
              <a:pPr/>
              <a:t>01.10.2010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DBE05-E063-41B2-8EA8-FEE4A28356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23364-6255-4373-8ADF-A65F2140905E}" type="datetimeFigureOut">
              <a:rPr lang="ru-RU" smtClean="0"/>
              <a:pPr/>
              <a:t>01.10.2010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DBE05-E063-41B2-8EA8-FEE4A28356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23364-6255-4373-8ADF-A65F2140905E}" type="datetimeFigureOut">
              <a:rPr lang="ru-RU" smtClean="0"/>
              <a:pPr/>
              <a:t>01.10.2010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DBE05-E063-41B2-8EA8-FEE4A28356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23364-6255-4373-8ADF-A65F2140905E}" type="datetimeFigureOut">
              <a:rPr lang="ru-RU" smtClean="0"/>
              <a:pPr/>
              <a:t>01.10.2010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DBE05-E063-41B2-8EA8-FEE4A2835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23364-6255-4373-8ADF-A65F2140905E}" type="datetimeFigureOut">
              <a:rPr lang="ru-RU" smtClean="0"/>
              <a:pPr/>
              <a:t>01.10.2010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DBE05-E063-41B2-8EA8-FEE4A28356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223364-6255-4373-8ADF-A65F2140905E}" type="datetimeFigureOut">
              <a:rPr lang="ru-RU" smtClean="0"/>
              <a:pPr/>
              <a:t>01.10.2010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DBE05-E063-41B2-8EA8-FEE4A2835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C223364-6255-4373-8ADF-A65F2140905E}" type="datetimeFigureOut">
              <a:rPr lang="ru-RU" smtClean="0"/>
              <a:pPr/>
              <a:t>01.10.2010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CDBE05-E063-41B2-8EA8-FEE4A2835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223364-6255-4373-8ADF-A65F2140905E}" type="datetimeFigureOut">
              <a:rPr lang="ru-RU" smtClean="0"/>
              <a:pPr/>
              <a:t>01.10.2010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CDBE05-E063-41B2-8EA8-FEE4A28356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223364-6255-4373-8ADF-A65F2140905E}" type="datetimeFigureOut">
              <a:rPr lang="ru-RU" smtClean="0"/>
              <a:pPr/>
              <a:t>01.10.2010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CDBE05-E063-41B2-8EA8-FEE4A2835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idata.g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3200" b="1" dirty="0"/>
              <a:t>პროექტი - საჯარო ინფორმაციის ონლაინ რესურს ბაზა </a:t>
            </a:r>
            <a:r>
              <a:rPr lang="pt-BR" sz="3200" b="1" u="sng" dirty="0">
                <a:hlinkClick r:id="rId2"/>
              </a:rPr>
              <a:t>www.foidata.ge</a:t>
            </a:r>
            <a:r>
              <a:rPr lang="ru-RU" sz="3200" b="1" dirty="0"/>
              <a:t>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pt-BR" sz="3200" dirty="0" smtClean="0"/>
              <a:t>პროექტი </a:t>
            </a:r>
            <a:r>
              <a:rPr lang="pt-BR" sz="3200" dirty="0"/>
              <a:t>დაფინანსებულია ფონდ „ღია საზოგადოება – საქართველოს“ </a:t>
            </a:r>
            <a:r>
              <a:rPr lang="pt-BR" sz="3200" dirty="0" smtClean="0"/>
              <a:t>მიერ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dirty="0"/>
              <a:t>საჯარო დაწესებულებების გამჭვირვალობის და ანგარიშვალდებულების ხარისხის ამაღლება; </a:t>
            </a:r>
            <a:endParaRPr lang="ru-RU" sz="2200" dirty="0"/>
          </a:p>
          <a:p>
            <a:r>
              <a:rPr lang="pt-BR" sz="2200" dirty="0" smtClean="0"/>
              <a:t>საჯარო </a:t>
            </a:r>
            <a:r>
              <a:rPr lang="pt-BR" sz="2200" dirty="0"/>
              <a:t>ფინანსების ხარჯვის ეფექტურობის და გამჭვირვალობის ხელშეწყობა; </a:t>
            </a:r>
            <a:endParaRPr lang="ru-RU" sz="2200" dirty="0"/>
          </a:p>
          <a:p>
            <a:r>
              <a:rPr lang="pt-BR" sz="2200" dirty="0" smtClean="0"/>
              <a:t>ელექტრონული </a:t>
            </a:r>
            <a:r>
              <a:rPr lang="pt-BR" sz="2200" dirty="0"/>
              <a:t>დემოკრატიის სტანდარტების დამკვიდრებით ინფორმაციის თავისუფლების განვითარების ხელშეწყობა;</a:t>
            </a:r>
            <a:endParaRPr lang="ru-RU" sz="2200" dirty="0"/>
          </a:p>
          <a:p>
            <a:r>
              <a:rPr lang="pt-BR" sz="2200" dirty="0" smtClean="0"/>
              <a:t>მოსახლეობის</a:t>
            </a:r>
            <a:r>
              <a:rPr lang="pt-BR" sz="2200" dirty="0"/>
              <a:t>, არასამთავრობო სექტორისა და მედიის ჩართულობით საჯარო დაწესებულებებზე საზოგადოებრივი კონტროლის გაუმჯობესება.</a:t>
            </a:r>
            <a:endParaRPr lang="ru-RU" sz="2200" dirty="0"/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2700" b="1" dirty="0"/>
              <a:t>პროექტის მიზნები: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თემატურად შექმნილ განსხვავებულ ბლოკებში </a:t>
            </a:r>
            <a:r>
              <a:rPr lang="pt-BR" sz="2400" dirty="0" smtClean="0"/>
              <a:t>განთავსდება </a:t>
            </a:r>
            <a:r>
              <a:rPr lang="pt-BR" sz="2400" dirty="0"/>
              <a:t>სხვადასხვა საჯარო დაწესებულებების მიერ ოფიციალურად გაცემული </a:t>
            </a:r>
            <a:r>
              <a:rPr lang="pt-BR" sz="2400" dirty="0" smtClean="0"/>
              <a:t>ინფორმაცია: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ადმინისტრაციული კოდექსის შესაბამისად, საჯარო ინფორმაციის ოფიციალური გამოთხოვნით;</a:t>
            </a:r>
            <a:endParaRPr lang="ru-RU" sz="2000" dirty="0"/>
          </a:p>
          <a:p>
            <a:r>
              <a:rPr lang="pt-BR" sz="2000" dirty="0" smtClean="0"/>
              <a:t>ინფორმაციის </a:t>
            </a:r>
            <a:r>
              <a:rPr lang="pt-BR" sz="2000" dirty="0"/>
              <a:t>გამოთხოვნა - საჯარო უწყებებთან თანამშრომლობით;</a:t>
            </a:r>
            <a:endParaRPr lang="ru-RU" sz="2000" dirty="0"/>
          </a:p>
          <a:p>
            <a:r>
              <a:rPr lang="pt-BR" sz="2000" dirty="0" smtClean="0"/>
              <a:t>საჯარო </a:t>
            </a:r>
            <a:r>
              <a:rPr lang="pt-BR" sz="2000" dirty="0"/>
              <a:t>უწყებების ოფიციალურ ვებ-გვერდებზე განთავსებული ინფორმაციის მონიტორინგით;</a:t>
            </a:r>
            <a:endParaRPr lang="ru-RU" sz="2000" dirty="0"/>
          </a:p>
          <a:p>
            <a:r>
              <a:rPr lang="pt-BR" sz="2000" dirty="0" smtClean="0"/>
              <a:t>ამ </a:t>
            </a:r>
            <a:r>
              <a:rPr lang="pt-BR" sz="2000" dirty="0"/>
              <a:t>სფეროში მომუშავე არასამთავრობო და საერთაშორისო ორგანიზაციებისა და ჟურნალისტების მიერ მოპოვებული საჯარო ინფორმაციის მოძიების და განთავსების გზით.</a:t>
            </a:r>
            <a:endParaRPr lang="ru-RU" sz="2000" dirty="0"/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b="1" dirty="0"/>
              <a:t>მონაცემთა ბაზა რეგულარულად განახლდება სხვადასხვა გზით: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z="2000" dirty="0"/>
              <a:t>სამინისტროების და თბილისის მერიის შესახებ;</a:t>
            </a:r>
            <a:endParaRPr lang="ru-RU" sz="2000" dirty="0"/>
          </a:p>
          <a:p>
            <a:pPr>
              <a:buNone/>
            </a:pPr>
            <a:endParaRPr lang="ru-RU" sz="2000" dirty="0"/>
          </a:p>
          <a:p>
            <a:pPr lvl="0"/>
            <a:r>
              <a:rPr lang="pt-BR" sz="2000" dirty="0" smtClean="0"/>
              <a:t>სსიპ </a:t>
            </a:r>
            <a:r>
              <a:rPr lang="pt-BR" sz="2000" dirty="0"/>
              <a:t>და საქვეუწყებო დაწესებულებების შესახებ;</a:t>
            </a:r>
            <a:endParaRPr lang="ru-RU" sz="2000" dirty="0"/>
          </a:p>
          <a:p>
            <a:pPr>
              <a:buNone/>
            </a:pPr>
            <a:endParaRPr lang="ru-RU" sz="2000" dirty="0"/>
          </a:p>
          <a:p>
            <a:pPr lvl="0"/>
            <a:r>
              <a:rPr lang="pt-BR" sz="2000" dirty="0" smtClean="0"/>
              <a:t>რეგიონული </a:t>
            </a:r>
            <a:r>
              <a:rPr lang="pt-BR" sz="2000" dirty="0"/>
              <a:t>და მუნიციპალური ორგანოების შესახებ.</a:t>
            </a:r>
            <a:endParaRPr lang="ru-RU" sz="2000" dirty="0"/>
          </a:p>
          <a:p>
            <a:pPr>
              <a:buNone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700" b="1" dirty="0"/>
              <a:t>ონლაინ რესურს ბაზა საჯარო ინფორმაციით შეივსება სამ ეტაპად, კერძოდ, ინფორმაცია გამოქვეყნდება: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a-GE" sz="2000" dirty="0" smtClean="0"/>
              <a:t>პროექტის ფარგლებში ინსტიტუტის ექსპერტები ჩაატარებენ</a:t>
            </a:r>
          </a:p>
          <a:p>
            <a:pPr>
              <a:buNone/>
            </a:pPr>
            <a:r>
              <a:rPr lang="ka-GE" sz="2000" dirty="0" smtClean="0"/>
              <a:t>საჯარო ინფორმაციის გაუცემლობაზე რამდენიმე რეზონანსული</a:t>
            </a:r>
          </a:p>
          <a:p>
            <a:pPr>
              <a:buNone/>
            </a:pPr>
            <a:r>
              <a:rPr lang="ka-GE" sz="2000" dirty="0" smtClean="0"/>
              <a:t>საქმის დეტალურ კვლევას რომლის შედეგებიც გამოტანილი იქნება</a:t>
            </a:r>
          </a:p>
          <a:p>
            <a:pPr>
              <a:buNone/>
            </a:pPr>
            <a:r>
              <a:rPr lang="ka-GE" sz="2000" dirty="0" smtClean="0"/>
              <a:t>საზოგადოების სამსჯავროზე. </a:t>
            </a:r>
            <a:endParaRPr lang="ru-RU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2400" dirty="0" smtClean="0"/>
              <a:t>რეზონანსული საქმეები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ka-GE" sz="2000" dirty="0" smtClean="0"/>
          </a:p>
          <a:p>
            <a:pPr>
              <a:buNone/>
            </a:pPr>
            <a:r>
              <a:rPr lang="ka-GE" sz="2000" dirty="0" smtClean="0"/>
              <a:t>პროექტის </a:t>
            </a:r>
            <a:r>
              <a:rPr lang="pt-BR" sz="2000" dirty="0" smtClean="0"/>
              <a:t>ეფექტურად განხორციელების</a:t>
            </a:r>
            <a:r>
              <a:rPr lang="ka-GE" sz="2000" dirty="0" smtClean="0"/>
              <a:t> </a:t>
            </a:r>
            <a:r>
              <a:rPr lang="pt-BR" sz="2000" dirty="0" smtClean="0"/>
              <a:t>მიზნით,</a:t>
            </a:r>
            <a:r>
              <a:rPr lang="ka-GE" sz="2000" dirty="0" smtClean="0"/>
              <a:t> </a:t>
            </a:r>
            <a:r>
              <a:rPr lang="pt-BR" sz="2000" dirty="0" smtClean="0"/>
              <a:t>შეიქმნება</a:t>
            </a:r>
            <a:endParaRPr lang="ka-GE" sz="2000" dirty="0" smtClean="0"/>
          </a:p>
          <a:p>
            <a:pPr>
              <a:buNone/>
            </a:pPr>
            <a:r>
              <a:rPr lang="pt-BR" sz="2000" b="1" dirty="0" smtClean="0"/>
              <a:t>მედია-კლუბი</a:t>
            </a:r>
            <a:r>
              <a:rPr lang="ka-GE" sz="2000" dirty="0" smtClean="0"/>
              <a:t> , რომელიც აქტიურად ითანამშრომლებს</a:t>
            </a:r>
          </a:p>
          <a:p>
            <a:pPr>
              <a:buNone/>
            </a:pPr>
            <a:r>
              <a:rPr lang="ka-GE" sz="2000" dirty="0" smtClean="0"/>
              <a:t>ინსტიტუტთან და რეგულარულად მიიღებს მნიშვნელოვან</a:t>
            </a:r>
          </a:p>
          <a:p>
            <a:pPr>
              <a:buNone/>
            </a:pPr>
            <a:r>
              <a:rPr lang="ka-GE" sz="2000" dirty="0" smtClean="0"/>
              <a:t>განახლებულ საჯარო ინფორმაციას. 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algn="ctr">
              <a:buNone/>
            </a:pPr>
            <a:endParaRPr lang="ka-GE" sz="2000" dirty="0" smtClean="0"/>
          </a:p>
          <a:p>
            <a:pPr algn="ctr">
              <a:buNone/>
            </a:pPr>
            <a:endParaRPr lang="ka-GE" sz="2000" dirty="0" smtClean="0"/>
          </a:p>
          <a:p>
            <a:pPr>
              <a:buNone/>
            </a:pPr>
            <a:endParaRPr lang="ka-GE" sz="2000" dirty="0" smtClean="0"/>
          </a:p>
          <a:p>
            <a:pPr>
              <a:buNone/>
            </a:pPr>
            <a:endParaRPr lang="ka-GE" sz="2000" dirty="0" smtClean="0"/>
          </a:p>
          <a:p>
            <a:pPr>
              <a:buNone/>
            </a:pPr>
            <a:endParaRPr lang="ka-GE" sz="2000" dirty="0" smtClean="0"/>
          </a:p>
          <a:p>
            <a:pPr>
              <a:buNone/>
            </a:pPr>
            <a:endParaRPr lang="ka-GE" sz="2000" dirty="0"/>
          </a:p>
          <a:p>
            <a:pPr algn="ctr"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</TotalTime>
  <Words>211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პროექტი - საჯარო ინფორმაციის ონლაინ რესურს ბაზა www.foidata.ge   პროექტი დაფინანსებულია ფონდ „ღია საზოგადოება – საქართველოს“ მიერ </vt:lpstr>
      <vt:lpstr>პროექტის მიზნები: </vt:lpstr>
      <vt:lpstr>თემატურად შექმნილ განსხვავებულ ბლოკებში განთავსდება სხვადასხვა საჯარო დაწესებულებების მიერ ოფიციალურად გაცემული ინფორმაცია:</vt:lpstr>
      <vt:lpstr>მონაცემთა ბაზა რეგულარულად განახლდება სხვადასხვა გზით: </vt:lpstr>
      <vt:lpstr>ონლაინ რესურს ბაზა საჯარო ინფორმაციით შეივსება სამ ეტაპად, კერძოდ, ინფორმაცია გამოქვეყნდება: </vt:lpstr>
      <vt:lpstr>რეზონანსული საქმეები</vt:lpstr>
      <vt:lpstr>Slide 7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პროექტი - საჯარო ინფორმაციის ონლაინ რესურს ბაზა www.foidata.ge   პროექტი დაფინანსებულია ფონდ „ღია საზოგადოება – საქართველოს“ მიერ</dc:title>
  <dc:creator>User</dc:creator>
  <cp:lastModifiedBy>User</cp:lastModifiedBy>
  <cp:revision>18</cp:revision>
  <dcterms:created xsi:type="dcterms:W3CDTF">2010-09-28T06:52:26Z</dcterms:created>
  <dcterms:modified xsi:type="dcterms:W3CDTF">2010-10-01T14:55:28Z</dcterms:modified>
</cp:coreProperties>
</file>